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1" r:id="rId6"/>
    <p:sldId id="260" r:id="rId7"/>
    <p:sldId id="306" r:id="rId8"/>
    <p:sldId id="305" r:id="rId9"/>
    <p:sldId id="304" r:id="rId10"/>
    <p:sldId id="303" r:id="rId11"/>
    <p:sldId id="302" r:id="rId12"/>
    <p:sldId id="301" r:id="rId13"/>
    <p:sldId id="300" r:id="rId14"/>
    <p:sldId id="299" r:id="rId15"/>
    <p:sldId id="298" r:id="rId16"/>
    <p:sldId id="297" r:id="rId17"/>
    <p:sldId id="296" r:id="rId18"/>
    <p:sldId id="295" r:id="rId19"/>
    <p:sldId id="294" r:id="rId20"/>
    <p:sldId id="293" r:id="rId21"/>
    <p:sldId id="292" r:id="rId22"/>
    <p:sldId id="291" r:id="rId23"/>
    <p:sldId id="290" r:id="rId24"/>
    <p:sldId id="289" r:id="rId25"/>
    <p:sldId id="288" r:id="rId26"/>
    <p:sldId id="287" r:id="rId27"/>
    <p:sldId id="286" r:id="rId28"/>
    <p:sldId id="285" r:id="rId29"/>
    <p:sldId id="284" r:id="rId30"/>
    <p:sldId id="283" r:id="rId31"/>
    <p:sldId id="357" r:id="rId32"/>
    <p:sldId id="282" r:id="rId33"/>
    <p:sldId id="281" r:id="rId34"/>
    <p:sldId id="280" r:id="rId35"/>
    <p:sldId id="358" r:id="rId36"/>
    <p:sldId id="279" r:id="rId37"/>
    <p:sldId id="278" r:id="rId38"/>
    <p:sldId id="277" r:id="rId39"/>
    <p:sldId id="276" r:id="rId40"/>
    <p:sldId id="275" r:id="rId41"/>
    <p:sldId id="359" r:id="rId42"/>
    <p:sldId id="360" r:id="rId43"/>
    <p:sldId id="274" r:id="rId44"/>
    <p:sldId id="273" r:id="rId45"/>
    <p:sldId id="272" r:id="rId46"/>
    <p:sldId id="271" r:id="rId47"/>
    <p:sldId id="270" r:id="rId48"/>
    <p:sldId id="269" r:id="rId49"/>
    <p:sldId id="268" r:id="rId50"/>
    <p:sldId id="267" r:id="rId51"/>
    <p:sldId id="266" r:id="rId52"/>
    <p:sldId id="265" r:id="rId53"/>
    <p:sldId id="259" r:id="rId54"/>
    <p:sldId id="264" r:id="rId55"/>
    <p:sldId id="307" r:id="rId56"/>
    <p:sldId id="361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62" r:id="rId67"/>
    <p:sldId id="317" r:id="rId68"/>
    <p:sldId id="318" r:id="rId69"/>
    <p:sldId id="319" r:id="rId70"/>
    <p:sldId id="320" r:id="rId71"/>
    <p:sldId id="321" r:id="rId72"/>
    <p:sldId id="323" r:id="rId73"/>
    <p:sldId id="322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63" r:id="rId89"/>
    <p:sldId id="338" r:id="rId90"/>
    <p:sldId id="339" r:id="rId91"/>
    <p:sldId id="340" r:id="rId92"/>
    <p:sldId id="341" r:id="rId93"/>
    <p:sldId id="342" r:id="rId94"/>
    <p:sldId id="343" r:id="rId95"/>
    <p:sldId id="344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5400" dirty="0" smtClean="0">
                <a:latin typeface="Baskerville Old Face" pitchFamily="18" charset="0"/>
              </a:rPr>
              <a:t>Philippines 2012</a:t>
            </a:r>
            <a:endParaRPr lang="en-US" sz="5400" dirty="0">
              <a:latin typeface="Baskerville Old Fac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9218" name="Picture 2" descr="C:\Users\Chip\Pictures\2012-02-01 Philippine trip 2012\Philippine trip 2012 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876800" cy="3657600"/>
          </a:xfrm>
          <a:prstGeom prst="rect">
            <a:avLst/>
          </a:prstGeom>
          <a:noFill/>
        </p:spPr>
      </p:pic>
      <p:pic>
        <p:nvPicPr>
          <p:cNvPr id="9219" name="Picture 3" descr="C:\Users\Chip\Pictures\2012-02-01 Philippine trip 2012\Philippine trip 2012 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10242" name="Picture 2" descr="C:\Users\Chip\Pictures\2012-02-01 Philippine trip 2012\Philippine trip 2012 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</p:spPr>
      </p:pic>
      <p:pic>
        <p:nvPicPr>
          <p:cNvPr id="10243" name="Picture 3" descr="C:\Users\Chip\Pictures\2012-02-01 Philippine trip 2012\Philippine trip 2012 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Santiago church of Christ – </a:t>
            </a:r>
            <a:r>
              <a:rPr lang="en-US" dirty="0" err="1" smtClean="0">
                <a:solidFill>
                  <a:schemeClr val="bg1"/>
                </a:solidFill>
              </a:rPr>
              <a:t>Iligan</a:t>
            </a:r>
            <a:endParaRPr lang="en-US" dirty="0" smtClean="0">
              <a:solidFill>
                <a:schemeClr val="bg1"/>
              </a:solidFill>
            </a:endParaRPr>
          </a:p>
          <a:p>
            <a:pPr algn="r"/>
            <a:endParaRPr lang="en-US" dirty="0" smtClean="0">
              <a:solidFill>
                <a:schemeClr val="bg1"/>
              </a:solidFill>
            </a:endParaRPr>
          </a:p>
          <a:p>
            <a:pPr algn="r"/>
            <a:endParaRPr lang="en-US" dirty="0" smtClean="0">
              <a:solidFill>
                <a:schemeClr val="bg1"/>
              </a:solidFill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Edgar </a:t>
            </a:r>
            <a:r>
              <a:rPr lang="en-US" dirty="0" err="1" smtClean="0">
                <a:solidFill>
                  <a:schemeClr val="bg1"/>
                </a:solidFill>
              </a:rPr>
              <a:t>Samodal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Chip\Pictures\2012-02-01 Philippine trip 2012\Philippine trip 2012 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4876800" cy="3657600"/>
          </a:xfrm>
          <a:prstGeom prst="rect">
            <a:avLst/>
          </a:prstGeom>
          <a:noFill/>
        </p:spPr>
      </p:pic>
      <p:pic>
        <p:nvPicPr>
          <p:cNvPr id="11267" name="Picture 3" descr="C:\Users\Chip\Pictures\2012-02-01 Philippine trip 2012\Philippine trip 2012 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5280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12290" name="Picture 2" descr="C:\Users\Chip\Pictures\2012-02-01 Philippine trip 2012\Philippine trip 2012 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8000"/>
            <a:ext cx="4876800" cy="3657600"/>
          </a:xfrm>
          <a:prstGeom prst="rect">
            <a:avLst/>
          </a:prstGeom>
          <a:noFill/>
        </p:spPr>
      </p:pic>
      <p:pic>
        <p:nvPicPr>
          <p:cNvPr id="12291" name="Picture 3" descr="C:\Users\Chip\Pictures\2012-02-01 Philippine trip 2012\Philippine trip 2012 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0" y="10668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Fred </a:t>
            </a:r>
            <a:r>
              <a:rPr lang="en-US" sz="2400" dirty="0" err="1" smtClean="0">
                <a:solidFill>
                  <a:schemeClr val="bg1"/>
                </a:solidFill>
              </a:rPr>
              <a:t>Samodal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Edgar </a:t>
            </a:r>
            <a:r>
              <a:rPr lang="en-US" sz="2400" dirty="0" err="1" smtClean="0">
                <a:solidFill>
                  <a:schemeClr val="bg1"/>
                </a:solidFill>
              </a:rPr>
              <a:t>Samodal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Cipriano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Carpentero</a:t>
            </a:r>
            <a:r>
              <a:rPr lang="en-US" sz="2400" dirty="0" smtClean="0">
                <a:solidFill>
                  <a:schemeClr val="bg1"/>
                </a:solidFill>
              </a:rPr>
              <a:t> Junior, Jonathan </a:t>
            </a:r>
            <a:r>
              <a:rPr lang="en-US" sz="2400" dirty="0" err="1" smtClean="0">
                <a:solidFill>
                  <a:schemeClr val="bg1"/>
                </a:solidFill>
              </a:rPr>
              <a:t>Carino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ip\Pictures\2012-02-01 Philippine trip 2012\Philippine trip 2012 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4389120" cy="32918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13315" name="Picture 3" descr="C:\Users\Chip\Pictures\2012-02-01 Philippine trip 2012\Philippine trip 2012 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"/>
            <a:ext cx="4389120" cy="3291840"/>
          </a:xfrm>
          <a:prstGeom prst="rect">
            <a:avLst/>
          </a:prstGeom>
          <a:noFill/>
        </p:spPr>
      </p:pic>
      <p:pic>
        <p:nvPicPr>
          <p:cNvPr id="13316" name="Picture 4" descr="C:\Users\Chip\Pictures\2012-02-01 Philippine trip 2012\Philippine trip 2012 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66160"/>
            <a:ext cx="4389120" cy="3291840"/>
          </a:xfrm>
          <a:prstGeom prst="rect">
            <a:avLst/>
          </a:prstGeom>
          <a:noFill/>
        </p:spPr>
      </p:pic>
      <p:pic>
        <p:nvPicPr>
          <p:cNvPr id="13317" name="Picture 5" descr="C:\Users\Chip\Pictures\2012-02-01 Philippine trip 2012\Philippine trip 2012 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657600"/>
            <a:ext cx="4267200" cy="3078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14338" name="Picture 2" descr="C:\Users\Chip\Pictures\2012-02-01 Philippine trip 2012\Philippine trip 2012 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4389120" cy="3291840"/>
          </a:xfrm>
          <a:prstGeom prst="rect">
            <a:avLst/>
          </a:prstGeom>
          <a:noFill/>
        </p:spPr>
      </p:pic>
      <p:pic>
        <p:nvPicPr>
          <p:cNvPr id="14339" name="Picture 3" descr="C:\Users\Chip\Pictures\2012-02-01 Philippine trip 2012\Philippine trip 2012 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"/>
            <a:ext cx="4389120" cy="3291840"/>
          </a:xfrm>
          <a:prstGeom prst="rect">
            <a:avLst/>
          </a:prstGeom>
          <a:noFill/>
        </p:spPr>
      </p:pic>
      <p:pic>
        <p:nvPicPr>
          <p:cNvPr id="14340" name="Picture 4" descr="C:\Users\Chip\Pictures\2012-02-01 Philippine trip 2012\Philippine trip 2012 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42900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Mandulog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362" name="Picture 2" descr="C:\Users\Chip\Pictures\2012-02-01 Philippine trip 2012\Philippine trip 2012 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8600"/>
            <a:ext cx="4389120" cy="3291840"/>
          </a:xfrm>
          <a:prstGeom prst="rect">
            <a:avLst/>
          </a:prstGeom>
          <a:noFill/>
        </p:spPr>
      </p:pic>
      <p:pic>
        <p:nvPicPr>
          <p:cNvPr id="15363" name="Picture 3" descr="C:\Users\Chip\Pictures\2012-02-01 Philippine trip 2012\Philippine trip 2012 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7660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16386" name="Picture 2" descr="C:\Users\Chip\Pictures\2012-02-01 Philippine trip 2012\Philippine trip 2012 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4389120" cy="3291840"/>
          </a:xfrm>
          <a:prstGeom prst="rect">
            <a:avLst/>
          </a:prstGeom>
          <a:noFill/>
        </p:spPr>
      </p:pic>
      <p:pic>
        <p:nvPicPr>
          <p:cNvPr id="16387" name="Picture 3" descr="C:\Users\Chip\Pictures\2012-02-01 Philippine trip 2012\Philippine trip 2012 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17410" name="Picture 2" descr="C:\Users\Chip\Pictures\2012-02-01 Philippine trip 2012\Philippine trip 2012 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389120" cy="3291840"/>
          </a:xfrm>
          <a:prstGeom prst="rect">
            <a:avLst/>
          </a:prstGeom>
          <a:noFill/>
        </p:spPr>
      </p:pic>
      <p:pic>
        <p:nvPicPr>
          <p:cNvPr id="17411" name="Picture 3" descr="C:\Users\Chip\Pictures\2012-02-01 Philippine trip 2012\Philippine trip 2012 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7660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18434" name="Picture 2" descr="C:\Users\Chip\Pictures\2012-02-01 Philippine trip 2012\Philippine trip 2012 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4389120" cy="3291840"/>
          </a:xfrm>
          <a:prstGeom prst="rect">
            <a:avLst/>
          </a:prstGeom>
          <a:noFill/>
        </p:spPr>
      </p:pic>
      <p:pic>
        <p:nvPicPr>
          <p:cNvPr id="18436" name="Picture 4" descr="C:\Users\Chip\Pictures\2012-02-01 Philippine trip 2012\Philippine trip 2012 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2420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6103811" cy="595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19460" name="Picture 4" descr="C:\Users\Chip\Pictures\2012-02-01 Philippine trip 2012\Philippine trip 2012 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8000"/>
            <a:ext cx="4876800" cy="3657600"/>
          </a:xfrm>
          <a:prstGeom prst="rect">
            <a:avLst/>
          </a:prstGeom>
          <a:noFill/>
        </p:spPr>
      </p:pic>
      <p:pic>
        <p:nvPicPr>
          <p:cNvPr id="19458" name="Picture 2" descr="C:\Users\Chip\Pictures\2012-02-01 Philippine trip 2012\Philippine trip 2012 2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" name="Content Placeholder 3" descr="C:\Users\Chip\Pictures\2012-02-01 Philippine trip 2012\Philippine trip 2012 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4876800" cy="3657600"/>
          </a:xfrm>
          <a:prstGeom prst="rect">
            <a:avLst/>
          </a:prstGeom>
          <a:noFill/>
        </p:spPr>
      </p:pic>
      <p:pic>
        <p:nvPicPr>
          <p:cNvPr id="20482" name="Picture 2" descr="C:\Users\Chip\Pictures\2012-02-01 Philippine trip 2012\Philippine trip 2012 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Santiago church of Christ – </a:t>
            </a:r>
            <a:r>
              <a:rPr lang="en-US" dirty="0" err="1" smtClean="0">
                <a:solidFill>
                  <a:schemeClr val="bg1"/>
                </a:solidFill>
              </a:rPr>
              <a:t>Iligan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Users\Chip\Pictures\2012-02-01 Philippine trip 2012\Philippine trip 2012 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584192" cy="3438144"/>
          </a:xfrm>
          <a:prstGeom prst="rect">
            <a:avLst/>
          </a:prstGeom>
          <a:noFill/>
        </p:spPr>
      </p:pic>
      <p:pic>
        <p:nvPicPr>
          <p:cNvPr id="21507" name="Picture 3" descr="C:\Users\Chip\Pictures\2012-02-01 Philippine trip 2012\Philippine trip 2012 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2900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22530" name="Picture 2" descr="C:\Users\Chip\Pictures\2012-02-01 Philippine trip 2012\Philippine trip 2012 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389120" cy="3291840"/>
          </a:xfrm>
          <a:prstGeom prst="rect">
            <a:avLst/>
          </a:prstGeom>
          <a:noFill/>
        </p:spPr>
      </p:pic>
      <p:pic>
        <p:nvPicPr>
          <p:cNvPr id="22531" name="Picture 3" descr="C:\Users\Chip\Pictures\2012-02-01 Philippine trip 2012\Philippine trip 2012 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23554" name="Picture 2" descr="C:\Users\Chip\Pictures\2012-02-01 Philippine trip 2012\Philippine trip 2012 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4389120" cy="3291840"/>
          </a:xfrm>
          <a:prstGeom prst="rect">
            <a:avLst/>
          </a:prstGeom>
          <a:noFill/>
        </p:spPr>
      </p:pic>
      <p:pic>
        <p:nvPicPr>
          <p:cNvPr id="23556" name="Picture 4" descr="C:\Users\Chip\Pictures\2012-02-01 Philippine trip 2012\Philippine trip 2012 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66160"/>
            <a:ext cx="4389120" cy="3291840"/>
          </a:xfrm>
          <a:prstGeom prst="rect">
            <a:avLst/>
          </a:prstGeom>
          <a:noFill/>
        </p:spPr>
      </p:pic>
      <p:pic>
        <p:nvPicPr>
          <p:cNvPr id="23557" name="Picture 5" descr="C:\Users\Chip\Pictures\2012-02-01 Philippine trip 2012\Philippine trip 2012 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240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24578" name="Picture 2" descr="C:\Users\Chip\Pictures\2012-02-01 Philippine trip 2012\Philippine trip 2012 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4389120" cy="3291840"/>
          </a:xfrm>
          <a:prstGeom prst="rect">
            <a:avLst/>
          </a:prstGeom>
          <a:noFill/>
        </p:spPr>
      </p:pic>
      <p:pic>
        <p:nvPicPr>
          <p:cNvPr id="24579" name="Picture 3" descr="C:\Users\Chip\Pictures\2012-02-01 Philippine trip 2012\Philippine trip 2012 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389120" cy="3291840"/>
          </a:xfrm>
          <a:prstGeom prst="rect">
            <a:avLst/>
          </a:prstGeom>
          <a:noFill/>
        </p:spPr>
      </p:pic>
      <p:pic>
        <p:nvPicPr>
          <p:cNvPr id="24580" name="Picture 4" descr="C:\Users\Chip\Pictures\2012-02-01 Philippine trip 2012\Philippine trip 2012 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San Simon church of Christ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602" name="Picture 2" descr="C:\Users\Chip\Pictures\2012-02-01 Philippine trip 2012\Philippine trip 2012 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4876800" cy="3657600"/>
          </a:xfrm>
          <a:prstGeom prst="rect">
            <a:avLst/>
          </a:prstGeom>
          <a:noFill/>
        </p:spPr>
      </p:pic>
      <p:pic>
        <p:nvPicPr>
          <p:cNvPr id="25603" name="Picture 3" descr="C:\Users\Chip\Pictures\2012-02-01 Philippine trip 2012\Philippine trip 2012 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7660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26626" name="Picture 2" descr="C:\Users\Chip\Pictures\2012-02-01 Philippine trip 2012\Philippine trip 2012 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389120" cy="3291840"/>
          </a:xfrm>
          <a:prstGeom prst="rect">
            <a:avLst/>
          </a:prstGeom>
          <a:noFill/>
        </p:spPr>
      </p:pic>
      <p:pic>
        <p:nvPicPr>
          <p:cNvPr id="26627" name="Picture 3" descr="C:\Users\Chip\Pictures\2012-02-01 Philippine trip 2012\Philippine trip 2012 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Cagayan De Oro church of Christ</a:t>
            </a:r>
          </a:p>
          <a:p>
            <a:endParaRPr lang="en-US" dirty="0"/>
          </a:p>
        </p:txBody>
      </p:sp>
      <p:pic>
        <p:nvPicPr>
          <p:cNvPr id="27650" name="Picture 2" descr="C:\Users\Chip\Pictures\2012-02-01 Philippine trip 2012\Philippine trip 2012 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209800"/>
            <a:ext cx="5852160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28674" name="Picture 2" descr="C:\Users\Chip\Pictures\2012-02-01 Philippine trip 2012\Philippine trip 2012 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8600"/>
            <a:ext cx="4389120" cy="3291840"/>
          </a:xfrm>
          <a:prstGeom prst="rect">
            <a:avLst/>
          </a:prstGeom>
          <a:noFill/>
        </p:spPr>
      </p:pic>
      <p:pic>
        <p:nvPicPr>
          <p:cNvPr id="28675" name="Picture 3" descr="C:\Users\Chip\Pictures\2012-02-01 Philippine trip 2012\Philippine trip 2012 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4389120" cy="3291840"/>
          </a:xfrm>
          <a:prstGeom prst="rect">
            <a:avLst/>
          </a:prstGeom>
          <a:noFill/>
        </p:spPr>
      </p:pic>
      <p:pic>
        <p:nvPicPr>
          <p:cNvPr id="28676" name="Picture 4" descr="C:\Users\Chip\Pictures\2012-02-01 Philippine trip 2012\Philippine trip 2012 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56616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6103811" cy="595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05200" y="3124200"/>
            <a:ext cx="1295400" cy="205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648200" y="52578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29698" name="Picture 2" descr="C:\Users\Chip\Pictures\2012-02-01 Philippine trip 2012\Philippine trip 2012 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4389120" cy="3291840"/>
          </a:xfrm>
          <a:prstGeom prst="rect">
            <a:avLst/>
          </a:prstGeom>
          <a:noFill/>
        </p:spPr>
      </p:pic>
      <p:pic>
        <p:nvPicPr>
          <p:cNvPr id="29699" name="Picture 3" descr="C:\Users\Chip\Pictures\2012-02-01 Philippine trip 2012\Philippine trip 2012 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29700" name="Picture 4" descr="C:\Users\Chip\Pictures\2012-02-01 Philippine trip 2012\Philippine trip 2012 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356616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6103811" cy="595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05200" y="3124200"/>
            <a:ext cx="1295400" cy="205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572000" y="464820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724400" y="52578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Cebu City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23" name="Picture 3" descr="C:\Users\Chip\Pictures\2012-02-01 Philippine trip 2012\Philippine trip 2012 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81200"/>
            <a:ext cx="5852160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31747" name="Picture 3" descr="C:\Users\Chip\Pictures\2012-02-01 Philippine trip 2012\Philippine trip 2012 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8000"/>
            <a:ext cx="4876800" cy="3657600"/>
          </a:xfrm>
          <a:prstGeom prst="rect">
            <a:avLst/>
          </a:prstGeom>
          <a:noFill/>
        </p:spPr>
      </p:pic>
      <p:pic>
        <p:nvPicPr>
          <p:cNvPr id="31746" name="Picture 2" descr="C:\Users\Chip\Pictures\2012-02-01 Philippine trip 2012\Philippine trip 2012 3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382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Jack </a:t>
            </a:r>
            <a:r>
              <a:rPr lang="en-US" dirty="0" err="1" smtClean="0">
                <a:solidFill>
                  <a:schemeClr val="bg1"/>
                </a:solidFill>
              </a:rPr>
              <a:t>Jaco</a:t>
            </a:r>
            <a:r>
              <a:rPr lang="en-US" dirty="0" smtClean="0">
                <a:solidFill>
                  <a:schemeClr val="bg1"/>
                </a:solidFill>
              </a:rPr>
              <a:t> and Fred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770" name="Picture 2" descr="C:\Users\Chip\Pictures\2012-02-01 Philippine trip 2012\Philippine trip 2012 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752600"/>
            <a:ext cx="6339840" cy="4754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6103811" cy="595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05200" y="3124200"/>
            <a:ext cx="1295400" cy="205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572000" y="464820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72000" y="4267200"/>
            <a:ext cx="3810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648200" y="52578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Tacloben</a:t>
            </a:r>
            <a:r>
              <a:rPr lang="en-US" dirty="0" smtClean="0">
                <a:solidFill>
                  <a:schemeClr val="bg1"/>
                </a:solidFill>
              </a:rPr>
              <a:t>, Leyte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794" name="Picture 2" descr="C:\Users\Chip\Pictures\2012-02-01 Philippine trip 2012\Philippine trip 2012 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681728" cy="3511296"/>
          </a:xfrm>
          <a:prstGeom prst="rect">
            <a:avLst/>
          </a:prstGeom>
          <a:noFill/>
        </p:spPr>
      </p:pic>
      <p:pic>
        <p:nvPicPr>
          <p:cNvPr id="5" name="Picture 2" descr="C:\Users\Chip\Pictures\2012-02-01 Philippine trip 2012\Philippine trip 2012 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00400"/>
            <a:ext cx="4681728" cy="3511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34819" name="Picture 3" descr="C:\Users\Chip\Pictures\2012-02-01 Philippine trip 2012\Philippine trip 2012 3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4876800" cy="3657600"/>
          </a:xfrm>
          <a:prstGeom prst="rect">
            <a:avLst/>
          </a:prstGeom>
          <a:noFill/>
        </p:spPr>
      </p:pic>
      <p:pic>
        <p:nvPicPr>
          <p:cNvPr id="34820" name="Picture 4" descr="C:\Users\Chip\Pictures\2012-02-01 Philippine trip 2012\Philippine trip 2012 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880" y="1005840"/>
            <a:ext cx="4389120" cy="5852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35842" name="Picture 2" descr="C:\Users\Chip\Pictures\2012-02-01 Philippine trip 2012\Philippine trip 2012 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71800"/>
            <a:ext cx="4876800" cy="3657600"/>
          </a:xfrm>
          <a:prstGeom prst="rect">
            <a:avLst/>
          </a:prstGeom>
          <a:noFill/>
        </p:spPr>
      </p:pic>
      <p:pic>
        <p:nvPicPr>
          <p:cNvPr id="35843" name="Picture 3" descr="C:\Users\Chip\Pictures\2012-02-01 Philippine trip 2012\Philippine trip 2012 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36866" name="Picture 2" descr="C:\Users\Chip\Pictures\2012-02-01 Philippine trip 2012\Philippine trip 2012 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52400"/>
            <a:ext cx="4389120" cy="3291840"/>
          </a:xfrm>
          <a:prstGeom prst="rect">
            <a:avLst/>
          </a:prstGeom>
          <a:noFill/>
        </p:spPr>
      </p:pic>
      <p:pic>
        <p:nvPicPr>
          <p:cNvPr id="36867" name="Picture 3" descr="C:\Users\Chip\Pictures\2012-02-01 Philippine trip 2012\Philippine trip 2012 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0"/>
            <a:ext cx="4389120" cy="3291840"/>
          </a:xfrm>
          <a:prstGeom prst="rect">
            <a:avLst/>
          </a:prstGeom>
          <a:noFill/>
        </p:spPr>
      </p:pic>
      <p:pic>
        <p:nvPicPr>
          <p:cNvPr id="36868" name="Picture 4" descr="C:\Users\Chip\Pictures\2012-02-01 Philippine trip 2012\Philippine trip 2012 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429000"/>
            <a:ext cx="4389120" cy="32918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1" y="914400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Jonathan </a:t>
            </a:r>
            <a:r>
              <a:rPr lang="en-US" sz="2800" dirty="0" err="1" smtClean="0">
                <a:solidFill>
                  <a:schemeClr val="bg1"/>
                </a:solidFill>
              </a:rPr>
              <a:t>Carino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Nilo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Zabala</a:t>
            </a:r>
            <a:r>
              <a:rPr lang="en-US" sz="2800" dirty="0" smtClean="0">
                <a:solidFill>
                  <a:schemeClr val="bg1"/>
                </a:solidFill>
              </a:rPr>
              <a:t>, Jack </a:t>
            </a:r>
            <a:r>
              <a:rPr lang="en-US" sz="2800" dirty="0" err="1" smtClean="0">
                <a:solidFill>
                  <a:schemeClr val="bg1"/>
                </a:solidFill>
              </a:rPr>
              <a:t>Jaco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5943600"/>
            <a:ext cx="373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Manny </a:t>
            </a:r>
            <a:r>
              <a:rPr lang="en-US" sz="2800" dirty="0" err="1" smtClean="0">
                <a:solidFill>
                  <a:schemeClr val="bg1"/>
                </a:solidFill>
              </a:rPr>
              <a:t>Epilogo</a:t>
            </a:r>
            <a:r>
              <a:rPr lang="en-US" sz="2800" dirty="0" smtClean="0">
                <a:solidFill>
                  <a:schemeClr val="bg1"/>
                </a:solidFill>
              </a:rPr>
              <a:t>, and </a:t>
            </a:r>
            <a:r>
              <a:rPr lang="en-US" sz="2800" dirty="0" err="1" smtClean="0">
                <a:solidFill>
                  <a:schemeClr val="bg1"/>
                </a:solidFill>
              </a:rPr>
              <a:t>Nilo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Mindanao: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Cagayan De Oro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Iligan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19400"/>
            <a:ext cx="4286250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44196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 rot="11468387">
            <a:off x="4660105" y="2269466"/>
            <a:ext cx="4243287" cy="1404645"/>
          </a:xfrm>
          <a:prstGeom prst="rightArrow">
            <a:avLst/>
          </a:prstGeom>
          <a:solidFill>
            <a:srgbClr val="FF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37890" name="Picture 2" descr="C:\Users\Chip\Pictures\2012-02-01 Philippine trip 2012\Philippine trip 2012 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905000"/>
            <a:ext cx="6339840" cy="47548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990600"/>
            <a:ext cx="478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Nine to be baptized at </a:t>
            </a:r>
            <a:r>
              <a:rPr lang="en-US" sz="2800" dirty="0" err="1" smtClean="0">
                <a:solidFill>
                  <a:schemeClr val="bg1"/>
                </a:solidFill>
              </a:rPr>
              <a:t>Tacloben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6103811" cy="595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05200" y="3124200"/>
            <a:ext cx="1295400" cy="205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572000" y="464820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72000" y="4267200"/>
            <a:ext cx="3810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3505200" y="3124200"/>
            <a:ext cx="144780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24400" y="5257800"/>
            <a:ext cx="762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039" t="4800" r="32585" b="70800"/>
          <a:stretch>
            <a:fillRect/>
          </a:stretch>
        </p:blipFill>
        <p:spPr bwMode="auto">
          <a:xfrm>
            <a:off x="304800" y="990600"/>
            <a:ext cx="8598188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>
            <a:off x="6553200" y="5638800"/>
            <a:ext cx="990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10200" y="6477000"/>
            <a:ext cx="5334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38914" name="Picture 2" descr="C:\Users\Chip\Pictures\2012-02-01 Philippine trip 2012\Philippine trip 2012 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905000"/>
            <a:ext cx="6339840" cy="47548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1143000"/>
            <a:ext cx="363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Travel in the Philippines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Lectures in </a:t>
            </a:r>
            <a:r>
              <a:rPr lang="en-US" sz="2800" dirty="0" err="1" smtClean="0">
                <a:solidFill>
                  <a:schemeClr val="bg1"/>
                </a:solidFill>
              </a:rPr>
              <a:t>Tabuk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9938" name="Picture 2" descr="C:\Users\Chip\Pictures\2012-02-01 Philippine trip 2012\Philippine trip 2012 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52400"/>
            <a:ext cx="4389120" cy="3291840"/>
          </a:xfrm>
          <a:prstGeom prst="rect">
            <a:avLst/>
          </a:prstGeom>
          <a:noFill/>
        </p:spPr>
      </p:pic>
      <p:pic>
        <p:nvPicPr>
          <p:cNvPr id="39939" name="Picture 3" descr="C:\Users\Chip\Pictures\2012-02-01 Philippine trip 2012\Philippine trip 2012 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4389120" cy="3291840"/>
          </a:xfrm>
          <a:prstGeom prst="rect">
            <a:avLst/>
          </a:prstGeom>
          <a:noFill/>
        </p:spPr>
      </p:pic>
      <p:pic>
        <p:nvPicPr>
          <p:cNvPr id="39940" name="Picture 4" descr="C:\Users\Chip\Pictures\2012-02-01 Philippine trip 2012\Philippine trip 2012 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566160"/>
            <a:ext cx="4389120" cy="32918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90800" y="6019800"/>
            <a:ext cx="176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Ben </a:t>
            </a:r>
            <a:r>
              <a:rPr lang="en-US" sz="2800" dirty="0" err="1" smtClean="0">
                <a:solidFill>
                  <a:schemeClr val="bg1"/>
                </a:solidFill>
              </a:rPr>
              <a:t>Vistro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0962" name="Picture 2" descr="C:\Users\Chip\Pictures\2012-02-01 Philippine trip 2012\Philippine trip 2012 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429000"/>
            <a:ext cx="4389120" cy="3291840"/>
          </a:xfrm>
          <a:prstGeom prst="rect">
            <a:avLst/>
          </a:prstGeom>
          <a:noFill/>
        </p:spPr>
      </p:pic>
      <p:pic>
        <p:nvPicPr>
          <p:cNvPr id="40963" name="Picture 3" descr="C:\Users\Chip\Pictures\2012-02-01 Philippine trip 2012\Philippine trip 2012 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1986" name="Picture 2" descr="C:\Users\Chip\Pictures\2012-02-01 Philippine trip 2012\Philippine trip 2012 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4389120" cy="3291840"/>
          </a:xfrm>
          <a:prstGeom prst="rect">
            <a:avLst/>
          </a:prstGeom>
          <a:noFill/>
        </p:spPr>
      </p:pic>
      <p:pic>
        <p:nvPicPr>
          <p:cNvPr id="41987" name="Picture 3" descr="C:\Users\Chip\Pictures\2012-02-01 Philippine trip 2012\Philippine trip 2012 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81600" y="1143000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Four to be baptized in </a:t>
            </a:r>
            <a:r>
              <a:rPr lang="en-US" sz="2800" dirty="0" err="1" smtClean="0">
                <a:solidFill>
                  <a:schemeClr val="bg1"/>
                </a:solidFill>
              </a:rPr>
              <a:t>Tabuk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5334000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Jhun</a:t>
            </a:r>
            <a:r>
              <a:rPr lang="en-US" sz="2800" dirty="0" smtClean="0">
                <a:solidFill>
                  <a:schemeClr val="bg1"/>
                </a:solidFill>
              </a:rPr>
              <a:t> Gumpad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3010" name="Picture 2" descr="C:\Users\Chip\Pictures\2012-02-01 Philippine trip 2012\Philippine trip 2012 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990600"/>
            <a:ext cx="4092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Burayucan</a:t>
            </a:r>
            <a:r>
              <a:rPr lang="en-US" sz="2800" dirty="0" smtClean="0">
                <a:solidFill>
                  <a:schemeClr val="bg1"/>
                </a:solidFill>
              </a:rPr>
              <a:t> church of Christ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3011" name="Picture 3" descr="C:\Users\Chip\Pictures\2012-02-01 Philippine trip 2012\Philippine trip 2012 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4034" name="Picture 2" descr="C:\Users\Chip\Pictures\2012-02-01 Philippine trip 2012\Philippine trip 2012 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876800" cy="3657600"/>
          </a:xfrm>
          <a:prstGeom prst="rect">
            <a:avLst/>
          </a:prstGeom>
          <a:noFill/>
        </p:spPr>
      </p:pic>
      <p:pic>
        <p:nvPicPr>
          <p:cNvPr id="44035" name="Picture 3" descr="C:\Users\Chip\Pictures\2012-02-01 Philippine trip 2012\Philippine trip 2012 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5058" name="Picture 2" descr="C:\Users\Chip\Pictures\2012-02-01 Philippine trip 2012\Philippine trip 2012 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876800" cy="3657600"/>
          </a:xfrm>
          <a:prstGeom prst="rect">
            <a:avLst/>
          </a:prstGeom>
          <a:noFill/>
        </p:spPr>
      </p:pic>
      <p:pic>
        <p:nvPicPr>
          <p:cNvPr id="45059" name="Picture 3" descr="C:\Users\Chip\Pictures\2012-02-01 Philippine trip 2012\Philippine trip 2012 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480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10200" y="1447800"/>
            <a:ext cx="2246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Rody Gumpad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098" name="Picture 2" descr="C:\Users\Chip\Pictures\2012-02-01 Philippine trip 2012\Philippine trip 2012 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876800" cy="3657600"/>
          </a:xfrm>
          <a:prstGeom prst="rect">
            <a:avLst/>
          </a:prstGeom>
          <a:noFill/>
        </p:spPr>
      </p:pic>
      <p:pic>
        <p:nvPicPr>
          <p:cNvPr id="4099" name="Picture 3" descr="C:\Users\Chip\Pictures\2012-02-01 Philippine trip 2012\Philippine trip 2012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2004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6082" name="Picture 2" descr="C:\Users\Chip\Pictures\2012-02-01 Philippine trip 2012\Philippine trip 2012 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876800" cy="3657600"/>
          </a:xfrm>
          <a:prstGeom prst="rect">
            <a:avLst/>
          </a:prstGeom>
          <a:noFill/>
        </p:spPr>
      </p:pic>
      <p:pic>
        <p:nvPicPr>
          <p:cNvPr id="46083" name="Picture 3" descr="C:\Users\Chip\Pictures\2012-02-01 Philippine trip 2012\Philippine trip 2012 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480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4724400"/>
            <a:ext cx="373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Four to be baptized at </a:t>
            </a:r>
            <a:r>
              <a:rPr lang="en-US" sz="2800" dirty="0" err="1" smtClean="0">
                <a:solidFill>
                  <a:schemeClr val="bg1"/>
                </a:solidFill>
              </a:rPr>
              <a:t>Burayucan</a:t>
            </a:r>
            <a:r>
              <a:rPr lang="en-US" sz="2800" dirty="0" smtClean="0">
                <a:solidFill>
                  <a:schemeClr val="bg1"/>
                </a:solidFill>
              </a:rPr>
              <a:t>.  Two more were baptized when they arrived at the river.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7106" name="Picture 2" descr="C:\Users\Chip\Pictures\2012-02-01 Philippine trip 2012\Philippine trip 2012 4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7216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8130" name="Picture 2" descr="C:\Users\Chip\Pictures\2012-02-01 Philippine trip 2012\Philippine trip 2012 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914400"/>
            <a:ext cx="3546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Centro church of Christ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8131" name="Picture 3" descr="C:\Users\Chip\Pictures\2012-02-01 Philippine trip 2012\Philippine trip 2012 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9718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9154" name="Picture 2" descr="C:\Users\Chip\Pictures\2012-02-01 Philippine trip 2012\Philippine trip 2012 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524000"/>
            <a:ext cx="4876800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2895600"/>
            <a:ext cx="30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Four to be baptized at Centro.  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Kenneth </a:t>
            </a:r>
            <a:r>
              <a:rPr lang="en-US" sz="2800" dirty="0" err="1" smtClean="0">
                <a:solidFill>
                  <a:schemeClr val="bg1"/>
                </a:solidFill>
              </a:rPr>
              <a:t>Efraim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Metro church of Christ –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Tuguegarao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0178" name="Picture 2" descr="C:\Users\Chip\Pictures\2012-02-01 Philippine trip 2012\Philippine trip 2012 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0"/>
            <a:ext cx="4876800" cy="3657600"/>
          </a:xfrm>
          <a:prstGeom prst="rect">
            <a:avLst/>
          </a:prstGeom>
          <a:noFill/>
        </p:spPr>
      </p:pic>
      <p:pic>
        <p:nvPicPr>
          <p:cNvPr id="50179" name="Picture 3" descr="C:\Users\Chip\Pictures\2012-02-01 Philippine trip 2012\Philippine trip 2012 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         One to be baptized </a:t>
            </a:r>
          </a:p>
          <a:p>
            <a:pPr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at Tuguegarao</a:t>
            </a:r>
          </a:p>
        </p:txBody>
      </p:sp>
      <p:pic>
        <p:nvPicPr>
          <p:cNvPr id="51202" name="Picture 2" descr="C:\Users\Chip\Pictures\2012-02-01 Philippine trip 2012\Philippine trip 2012 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51203" name="Picture 3" descr="C:\Users\Chip\Pictures\2012-02-01 Philippine trip 2012\Philippine trip 2012 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      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5039" t="4800" r="32585" b="70800"/>
          <a:stretch>
            <a:fillRect/>
          </a:stretch>
        </p:blipFill>
        <p:spPr bwMode="auto">
          <a:xfrm>
            <a:off x="304800" y="990600"/>
            <a:ext cx="8598188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143000" y="2971800"/>
            <a:ext cx="609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7400" y="3581400"/>
            <a:ext cx="815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Marcos</a:t>
            </a:r>
            <a:endParaRPr lang="en-US" sz="14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33600" y="38862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>
                <a:solidFill>
                  <a:schemeClr val="bg1"/>
                </a:solidFill>
              </a:rPr>
              <a:t>Escoda</a:t>
            </a:r>
            <a:r>
              <a:rPr lang="en-US" sz="2800" dirty="0" smtClean="0">
                <a:solidFill>
                  <a:schemeClr val="bg1"/>
                </a:solidFill>
              </a:rPr>
              <a:t> church of Christ – </a:t>
            </a:r>
            <a:r>
              <a:rPr lang="en-US" sz="2800" dirty="0" err="1" smtClean="0">
                <a:solidFill>
                  <a:schemeClr val="bg1"/>
                </a:solidFill>
              </a:rPr>
              <a:t>Laoag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53250" name="Picture 2" descr="C:\Users\Chip\Pictures\2012-02-01 Philippine trip 2012\Philippine trip 2012 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905000"/>
            <a:ext cx="5852160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4275" name="Picture 3" descr="C:\Users\Chip\Pictures\2012-02-01 Philippine trip 2012\Philippine trip 2012 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876800" cy="3657600"/>
          </a:xfrm>
          <a:prstGeom prst="rect">
            <a:avLst/>
          </a:prstGeom>
          <a:noFill/>
        </p:spPr>
      </p:pic>
      <p:pic>
        <p:nvPicPr>
          <p:cNvPr id="54276" name="Picture 4" descr="C:\Users\Chip\Pictures\2012-02-01 Philippine trip 2012\Philippine trip 2012 5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54277" name="Picture 5" descr="C:\Users\Chip\Pictures\2012-02-01 Philippine trip 2012\Philippine trip 2012 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66160"/>
            <a:ext cx="4389120" cy="329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Eight to be baptized at </a:t>
            </a:r>
            <a:r>
              <a:rPr lang="en-US" sz="2800" dirty="0" err="1" smtClean="0">
                <a:solidFill>
                  <a:schemeClr val="bg1"/>
                </a:solidFill>
              </a:rPr>
              <a:t>Escoda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Nine were baptized as one more decided on the way.</a:t>
            </a:r>
          </a:p>
        </p:txBody>
      </p:sp>
      <p:pic>
        <p:nvPicPr>
          <p:cNvPr id="55298" name="Picture 2" descr="C:\Users\Chip\Pictures\2012-02-01 Philippine trip 2012\Philippine trip 2012 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133600"/>
            <a:ext cx="5852160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122" name="Picture 2" descr="C:\Users\Chip\Pictures\2012-02-01 Philippine trip 2012\Philippine trip 2012 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  <p:pic>
        <p:nvPicPr>
          <p:cNvPr id="5123" name="Picture 3" descr="C:\Users\Chip\Pictures\2012-02-01 Philippine trip 2012\Philippine trip 2012 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286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6322" name="Picture 2" descr="C:\Users\Chip\Pictures\2012-02-01 Philippine trip 2012\Philippine trip 2012 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56323" name="Picture 3" descr="C:\Users\Chip\Pictures\2012-02-01 Philippine trip 2012\Philippine trip 2012 5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9718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7346" name="Picture 2" descr="C:\Users\Chip\Pictures\2012-02-01 Philippine trip 2012\Philippine trip 2012 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57347" name="Picture 3" descr="C:\Users\Chip\Pictures\2012-02-01 Philippine trip 2012\Philippine trip 2012 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1219200"/>
            <a:ext cx="388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Bumitog</a:t>
            </a:r>
            <a:r>
              <a:rPr lang="en-US" sz="2800" dirty="0" smtClean="0">
                <a:solidFill>
                  <a:schemeClr val="bg1"/>
                </a:solidFill>
              </a:rPr>
              <a:t> church of Christ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Our translators, Matt </a:t>
            </a:r>
            <a:r>
              <a:rPr lang="en-US" sz="2800" dirty="0" err="1" smtClean="0">
                <a:solidFill>
                  <a:schemeClr val="bg1"/>
                </a:solidFill>
              </a:rPr>
              <a:t>Sibayan</a:t>
            </a:r>
            <a:r>
              <a:rPr lang="en-US" sz="2800" dirty="0" smtClean="0">
                <a:solidFill>
                  <a:schemeClr val="bg1"/>
                </a:solidFill>
              </a:rPr>
              <a:t> Jr. and Gil </a:t>
            </a:r>
            <a:r>
              <a:rPr lang="en-US" sz="2800" dirty="0" err="1" smtClean="0">
                <a:solidFill>
                  <a:schemeClr val="bg1"/>
                </a:solidFill>
              </a:rPr>
              <a:t>Caindec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8370" name="Picture 2" descr="C:\Users\Chip\Pictures\2012-02-01 Philippine trip 2012\Philippine trip 2012 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58371" name="Picture 3" descr="C:\Users\Chip\Pictures\2012-02-01 Philippine trip 2012\Philippine trip 2012 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9718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59394" name="Picture 2" descr="C:\Users\Chip\Pictures\2012-02-01 Philippine trip 2012\Philippine trip 2012 5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59395" name="Picture 3" descr="C:\Users\Chip\Pictures\2012-02-01 Philippine trip 2012\Philippine trip 2012 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4384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90600" y="1752600"/>
            <a:ext cx="2955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Two to be baptized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These “little piggy's” going to market.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0418" name="Picture 2" descr="C:\Users\Chip\Pictures\2012-02-01 Philippine trip 2012\Philippine trip 2012 596.JPG"/>
          <p:cNvPicPr>
            <a:picLocks noChangeAspect="1" noChangeArrowheads="1"/>
          </p:cNvPicPr>
          <p:nvPr/>
        </p:nvPicPr>
        <p:blipFill>
          <a:blip r:embed="rId2" cstate="print"/>
          <a:srcRect l="23438" r="15938" b="41250"/>
          <a:stretch>
            <a:fillRect/>
          </a:stretch>
        </p:blipFill>
        <p:spPr bwMode="auto">
          <a:xfrm>
            <a:off x="2590800" y="1905000"/>
            <a:ext cx="5913022" cy="4297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5039" t="4800" r="32585" b="70800"/>
          <a:stretch>
            <a:fillRect/>
          </a:stretch>
        </p:blipFill>
        <p:spPr bwMode="auto">
          <a:xfrm>
            <a:off x="304800" y="990600"/>
            <a:ext cx="8598188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674914" y="4626430"/>
            <a:ext cx="544286" cy="2177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4038600"/>
            <a:ext cx="997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Nueva Era</a:t>
            </a:r>
            <a:endParaRPr lang="en-US" sz="14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57400" y="4343400"/>
            <a:ext cx="8382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>
                <a:solidFill>
                  <a:schemeClr val="bg1"/>
                </a:solidFill>
              </a:rPr>
              <a:t>Sinait</a:t>
            </a:r>
            <a:r>
              <a:rPr lang="en-US" sz="2800" dirty="0" smtClean="0">
                <a:solidFill>
                  <a:schemeClr val="bg1"/>
                </a:solidFill>
              </a:rPr>
              <a:t> church of Christ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2466" name="Picture 2" descr="C:\Users\Chip\Pictures\2012-02-01 Philippine trip 2012\Philippine trip 2012 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62467" name="Picture 3" descr="C:\Users\Chip\Pictures\2012-02-01 Philippine trip 2012\Philippine trip 2012 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1143000"/>
            <a:ext cx="2407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Mat </a:t>
            </a:r>
            <a:r>
              <a:rPr lang="en-US" sz="2800" dirty="0" err="1" smtClean="0">
                <a:solidFill>
                  <a:schemeClr val="bg1"/>
                </a:solidFill>
              </a:rPr>
              <a:t>Sibayan</a:t>
            </a:r>
            <a:r>
              <a:rPr lang="en-US" sz="2800" dirty="0" smtClean="0">
                <a:solidFill>
                  <a:schemeClr val="bg1"/>
                </a:solidFill>
              </a:rPr>
              <a:t> Sr.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3491" name="Picture 3" descr="C:\Users\Chip\Pictures\2012-02-01 Philippine trip 2012\Philippine trip 2012 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28600"/>
            <a:ext cx="4876800" cy="3657600"/>
          </a:xfrm>
          <a:prstGeom prst="rect">
            <a:avLst/>
          </a:prstGeom>
          <a:noFill/>
        </p:spPr>
      </p:pic>
      <p:pic>
        <p:nvPicPr>
          <p:cNvPr id="63492" name="Picture 4" descr="C:\Users\Chip\Pictures\2012-02-01 Philippine trip 2012\Philippine trip 2012 6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7188" t="30000" r="32813"/>
          <a:stretch>
            <a:fillRect/>
          </a:stretch>
        </p:blipFill>
        <p:spPr bwMode="auto">
          <a:xfrm>
            <a:off x="457200" y="2286000"/>
            <a:ext cx="3316141" cy="43525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191000" y="4953000"/>
            <a:ext cx="2957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One to be baptized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64514" name="Picture 2" descr="C:\Users\Chip\Pictures\2012-02-01 Philippine trip 2012\Philippine trip 2012 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563" r="27188"/>
          <a:stretch>
            <a:fillRect/>
          </a:stretch>
        </p:blipFill>
        <p:spPr bwMode="auto">
          <a:xfrm>
            <a:off x="4953000" y="152400"/>
            <a:ext cx="3958001" cy="5791200"/>
          </a:xfrm>
          <a:prstGeom prst="rect">
            <a:avLst/>
          </a:prstGeom>
          <a:noFill/>
        </p:spPr>
      </p:pic>
      <p:pic>
        <p:nvPicPr>
          <p:cNvPr id="64515" name="Picture 3" descr="C:\Users\Chip\Pictures\2012-02-01 Philippine trip 2012\Philippine trip 2012 621.JPG"/>
          <p:cNvPicPr>
            <a:picLocks noChangeAspect="1" noChangeArrowheads="1"/>
          </p:cNvPicPr>
          <p:nvPr/>
        </p:nvPicPr>
        <p:blipFill>
          <a:blip r:embed="rId3" cstate="print"/>
          <a:srcRect l="21563" t="17500" r="29063" b="17500"/>
          <a:stretch>
            <a:fillRect/>
          </a:stretch>
        </p:blipFill>
        <p:spPr bwMode="auto">
          <a:xfrm>
            <a:off x="304800" y="2133600"/>
            <a:ext cx="4515671" cy="445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6146" name="Picture 2" descr="C:\Users\Chip\Pictures\2012-02-01 Philippine trip 2012\Philippine trip 2012 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0"/>
            <a:ext cx="4876800" cy="3657600"/>
          </a:xfrm>
          <a:prstGeom prst="rect">
            <a:avLst/>
          </a:prstGeom>
          <a:noFill/>
        </p:spPr>
      </p:pic>
      <p:pic>
        <p:nvPicPr>
          <p:cNvPr id="6147" name="Picture 3" descr="C:\Users\Chip\Pictures\2012-02-01 Philippine trip 2012\Philippine trip 2012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286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Nueva Era church of Christ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5538" name="Picture 2" descr="C:\Users\Chip\Pictures\2012-02-01 Philippine trip 2012\Philippine trip 2012 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65539" name="Picture 3" descr="C:\Users\Chip\Pictures\2012-02-01 Philippine trip 2012\Philippine trip 2012 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66563" name="Picture 3" descr="C:\Users\Chip\Pictures\2012-02-01 Philippine trip 2012\Philippine trip 2012 6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66564" name="Picture 4" descr="C:\Users\Chip\Pictures\2012-02-01 Philippine trip 2012\Philippine trip 2012 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039" t="4800" r="32585" b="70800"/>
          <a:stretch>
            <a:fillRect/>
          </a:stretch>
        </p:blipFill>
        <p:spPr bwMode="auto">
          <a:xfrm>
            <a:off x="304800" y="990600"/>
            <a:ext cx="8598221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590800" y="1676400"/>
            <a:ext cx="8382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>
                <a:solidFill>
                  <a:schemeClr val="bg1"/>
                </a:solidFill>
              </a:rPr>
              <a:t>Pagudpud</a:t>
            </a:r>
            <a:r>
              <a:rPr lang="en-US" sz="2800" dirty="0" smtClean="0">
                <a:solidFill>
                  <a:schemeClr val="bg1"/>
                </a:solidFill>
              </a:rPr>
              <a:t> church of Christ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7587" name="Picture 3" descr="C:\Users\Chip\Pictures\2012-02-01 Philippine trip 2012\Philippine trip 2012 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339840" cy="4754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68610" name="Picture 2" descr="C:\Users\Chip\Pictures\2012-02-01 Philippine trip 2012\Philippine trip 2012 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68611" name="Picture 3" descr="C:\Users\Chip\Pictures\2012-02-01 Philippine trip 2012\Philippine trip 2012 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9718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86400" y="4800600"/>
            <a:ext cx="275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Six to be baptized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>
                <a:solidFill>
                  <a:schemeClr val="bg1"/>
                </a:solidFill>
              </a:rPr>
              <a:t>Ayoyo</a:t>
            </a:r>
            <a:r>
              <a:rPr lang="en-US" sz="2800" dirty="0" smtClean="0">
                <a:solidFill>
                  <a:schemeClr val="bg1"/>
                </a:solidFill>
              </a:rPr>
              <a:t> church of Christ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9634" name="Picture 2" descr="C:\Users\Chip\Pictures\2012-02-01 Philippine trip 2012\Philippine trip 2012 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28600"/>
            <a:ext cx="4876800" cy="3657600"/>
          </a:xfrm>
          <a:prstGeom prst="rect">
            <a:avLst/>
          </a:prstGeom>
          <a:noFill/>
        </p:spPr>
      </p:pic>
      <p:pic>
        <p:nvPicPr>
          <p:cNvPr id="69635" name="Picture 3" descr="C:\Users\Chip\Pictures\2012-02-01 Philippine trip 2012\Philippine trip 2012 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70658" name="Picture 2" descr="C:\Users\Chip\Pictures\2012-02-01 Philippine trip 2012\Philippine trip 2012 6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28600"/>
            <a:ext cx="4876800" cy="3657600"/>
          </a:xfrm>
          <a:prstGeom prst="rect">
            <a:avLst/>
          </a:prstGeom>
          <a:noFill/>
        </p:spPr>
      </p:pic>
      <p:pic>
        <p:nvPicPr>
          <p:cNvPr id="70659" name="Picture 3" descr="C:\Users\Chip\Pictures\2012-02-01 Philippine trip 2012\Philippine trip 2012 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10200" y="5029200"/>
            <a:ext cx="2955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Two to be baptized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C:\Users\Chip\Pictures\2012-02-01 Philippine trip 2012\Philippine trip 2012 690.JPG"/>
          <p:cNvPicPr>
            <a:picLocks noChangeAspect="1" noChangeArrowheads="1"/>
          </p:cNvPicPr>
          <p:nvPr/>
        </p:nvPicPr>
        <p:blipFill>
          <a:blip r:embed="rId2" cstate="print"/>
          <a:srcRect t="10000" b="12500"/>
          <a:stretch>
            <a:fillRect/>
          </a:stretch>
        </p:blipFill>
        <p:spPr bwMode="auto">
          <a:xfrm>
            <a:off x="4191000" y="3810000"/>
            <a:ext cx="4681728" cy="2721258"/>
          </a:xfrm>
          <a:prstGeom prst="rect">
            <a:avLst/>
          </a:prstGeom>
          <a:noFill/>
        </p:spPr>
      </p:pic>
      <p:pic>
        <p:nvPicPr>
          <p:cNvPr id="71683" name="Picture 3" descr="C:\Users\Chip\Pictures\2012-02-01 Philippine trip 2012\Philippine trip 2012 689.JPG"/>
          <p:cNvPicPr>
            <a:picLocks noChangeAspect="1" noChangeArrowheads="1"/>
          </p:cNvPicPr>
          <p:nvPr/>
        </p:nvPicPr>
        <p:blipFill>
          <a:blip r:embed="rId3" cstate="print"/>
          <a:srcRect b="18750"/>
          <a:stretch>
            <a:fillRect/>
          </a:stretch>
        </p:blipFill>
        <p:spPr bwMode="auto">
          <a:xfrm>
            <a:off x="4191000" y="609600"/>
            <a:ext cx="4681728" cy="28529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71682" name="Picture 2" descr="C:\Users\Chip\Pictures\2012-02-01 Philippine trip 2012\Philippine trip 2012 68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72706" name="Picture 2" descr="C:\Users\Chip\Pictures\2012-02-01 Philippine trip 2012\Philippine trip 2012 6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" y="914400"/>
            <a:ext cx="77216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>
                <a:solidFill>
                  <a:schemeClr val="bg1"/>
                </a:solidFill>
              </a:rPr>
              <a:t>Nagsurot</a:t>
            </a:r>
            <a:r>
              <a:rPr lang="en-US" sz="2800" dirty="0" smtClean="0">
                <a:solidFill>
                  <a:schemeClr val="bg1"/>
                </a:solidFill>
              </a:rPr>
              <a:t> Burgos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church of Christ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One to be baptized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73730" name="Picture 2" descr="C:\Users\Chip\Pictures\2012-02-01 Philippine trip 2012\Philippine trip 2012 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  <p:pic>
        <p:nvPicPr>
          <p:cNvPr id="73731" name="Picture 3" descr="C:\Users\Chip\Pictures\2012-02-01 Philippine trip 2012\Philippine trip 2012 696.JPG"/>
          <p:cNvPicPr>
            <a:picLocks noChangeAspect="1" noChangeArrowheads="1"/>
          </p:cNvPicPr>
          <p:nvPr/>
        </p:nvPicPr>
        <p:blipFill>
          <a:blip r:embed="rId3" cstate="print"/>
          <a:srcRect l="38438" t="6250" r="12188" b="8750"/>
          <a:stretch>
            <a:fillRect/>
          </a:stretch>
        </p:blipFill>
        <p:spPr bwMode="auto">
          <a:xfrm>
            <a:off x="4495800" y="152400"/>
            <a:ext cx="4515669" cy="582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7170" name="Picture 2" descr="C:\Users\Chip\Pictures\2012-02-01 Philippine trip 2012\Philippine trip 2012 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4876800" cy="3657600"/>
          </a:xfrm>
          <a:prstGeom prst="rect">
            <a:avLst/>
          </a:prstGeom>
          <a:noFill/>
        </p:spPr>
      </p:pic>
      <p:pic>
        <p:nvPicPr>
          <p:cNvPr id="7171" name="Picture 3" descr="C:\Users\Chip\Pictures\2012-02-01 Philippine trip 2012\Philippine trip 2012 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24400" y="24384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039" t="4800" r="32585" b="70800"/>
          <a:stretch>
            <a:fillRect/>
          </a:stretch>
        </p:blipFill>
        <p:spPr bwMode="auto">
          <a:xfrm>
            <a:off x="685800" y="1295400"/>
            <a:ext cx="7738398" cy="502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1371600" y="3124200"/>
            <a:ext cx="6858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church of Christ </a:t>
            </a:r>
            <a:r>
              <a:rPr lang="en-US" sz="2800" dirty="0" err="1" smtClean="0">
                <a:solidFill>
                  <a:schemeClr val="bg1"/>
                </a:solidFill>
              </a:rPr>
              <a:t>Laoag</a:t>
            </a:r>
            <a:r>
              <a:rPr lang="en-US" sz="2800" dirty="0" smtClean="0">
                <a:solidFill>
                  <a:schemeClr val="bg1"/>
                </a:solidFill>
              </a:rPr>
              <a:t> City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74754" name="Picture 2" descr="C:\Users\Chip\Pictures\2012-02-01 Philippine trip 2012\Philippine trip 2012 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6827520" cy="512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75778" name="Picture 2" descr="C:\Users\Chip\Pictures\2012-02-01 Philippine trip 2012\Philippine trip 2012 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75779" name="Picture 3" descr="C:\Users\Chip\Pictures\2012-02-01 Philippine trip 2012\Philippine trip 2012 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520" t="4800" r="62663" b="53400"/>
          <a:stretch>
            <a:fillRect/>
          </a:stretch>
        </p:blipFill>
        <p:spPr bwMode="auto">
          <a:xfrm>
            <a:off x="4876800" y="228600"/>
            <a:ext cx="3263367" cy="637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6248400" y="1524000"/>
            <a:ext cx="4572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53000" y="6019800"/>
            <a:ext cx="990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47800" y="12192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Travel from </a:t>
            </a:r>
            <a:r>
              <a:rPr lang="en-US" sz="2800" dirty="0" err="1" smtClean="0">
                <a:solidFill>
                  <a:schemeClr val="bg1"/>
                </a:solidFill>
              </a:rPr>
              <a:t>Laoag</a:t>
            </a:r>
            <a:r>
              <a:rPr lang="en-US" sz="2800" dirty="0" smtClean="0">
                <a:solidFill>
                  <a:schemeClr val="bg1"/>
                </a:solidFill>
              </a:rPr>
              <a:t> to San Fernando by bus.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200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77826" name="Picture 2" descr="C:\Users\Chip\Pictures\2012-02-01 Philippine trip 2012\Philippine trip 2012 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77827" name="Picture 3" descr="C:\Users\Chip\Pictures\2012-02-01 Philippine trip 2012\Philippine trip 2012 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4400" y="1143000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Church of Christ at </a:t>
            </a:r>
            <a:r>
              <a:rPr lang="en-US" sz="2800" dirty="0" err="1" smtClean="0">
                <a:solidFill>
                  <a:schemeClr val="bg1"/>
                </a:solidFill>
              </a:rPr>
              <a:t>Caba</a:t>
            </a:r>
            <a:r>
              <a:rPr lang="en-US" sz="2800" dirty="0" smtClean="0">
                <a:solidFill>
                  <a:schemeClr val="bg1"/>
                </a:solidFill>
              </a:rPr>
              <a:t>, La Union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78850" name="Picture 2" descr="C:\Users\Chip\Pictures\2012-02-01 Philippine trip 2012\Philippine trip 2012 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78851" name="Picture 3" descr="C:\Users\Chip\Pictures\2012-02-01 Philippine trip 2012\Philippine trip 2012 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79874" name="Picture 2" descr="C:\Users\Chip\Pictures\2012-02-01 Philippine trip 2012\Philippine trip 2012 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1143000"/>
            <a:ext cx="2633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Denver Domingo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9875" name="Picture 3" descr="C:\Users\Chip\Pictures\2012-02-01 Philippine trip 2012\Philippine trip 2012 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Travel to </a:t>
            </a:r>
            <a:r>
              <a:rPr lang="en-US" sz="2800" dirty="0" err="1" smtClean="0">
                <a:solidFill>
                  <a:schemeClr val="bg1"/>
                </a:solidFill>
              </a:rPr>
              <a:t>Urdaneta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520" t="39000" r="62663" b="38400"/>
          <a:stretch>
            <a:fillRect/>
          </a:stretch>
        </p:blipFill>
        <p:spPr bwMode="auto">
          <a:xfrm>
            <a:off x="2438400" y="1676400"/>
            <a:ext cx="4568536" cy="482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4876800" y="5181600"/>
            <a:ext cx="9144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4600" y="2514600"/>
            <a:ext cx="1371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>
                <a:solidFill>
                  <a:schemeClr val="bg1"/>
                </a:solidFill>
              </a:rPr>
              <a:t>Urdaneta</a:t>
            </a:r>
            <a:r>
              <a:rPr lang="en-US" sz="2800" dirty="0" smtClean="0">
                <a:solidFill>
                  <a:schemeClr val="bg1"/>
                </a:solidFill>
              </a:rPr>
              <a:t> church of Christ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400800" y="4953000"/>
            <a:ext cx="9144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Chip\Pictures\2012-02-01 Philippine trip 2012\Philippine trip 2012 773.JPG"/>
          <p:cNvPicPr>
            <a:picLocks noChangeAspect="1" noChangeArrowheads="1"/>
          </p:cNvPicPr>
          <p:nvPr/>
        </p:nvPicPr>
        <p:blipFill>
          <a:blip r:embed="rId2" cstate="print"/>
          <a:srcRect l="19688" t="12500" r="17813" b="12500"/>
          <a:stretch>
            <a:fillRect/>
          </a:stretch>
        </p:blipFill>
        <p:spPr bwMode="auto">
          <a:xfrm>
            <a:off x="1524000" y="1524000"/>
            <a:ext cx="5715686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81922" name="Picture 2" descr="C:\Users\Chip\Pictures\2012-02-01 Philippine trip 2012\Philippine trip 2012 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81923" name="Picture 3" descr="C:\Users\Chip\Pictures\2012-02-01 Philippine trip 2012\Philippine trip 2012 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8194" name="Picture 2" descr="C:\Users\Chip\Pictures\2012-02-01 Philippine trip 2012\Philippine trip 2012 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876800" cy="3657600"/>
          </a:xfrm>
          <a:prstGeom prst="rect">
            <a:avLst/>
          </a:prstGeom>
          <a:noFill/>
        </p:spPr>
      </p:pic>
      <p:pic>
        <p:nvPicPr>
          <p:cNvPr id="8195" name="Picture 3" descr="C:\Users\Chip\Pictures\2012-02-01 Philippine trip 2012\Philippine trip 2012 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Travel from </a:t>
            </a:r>
            <a:r>
              <a:rPr lang="en-US" sz="2800" dirty="0" err="1" smtClean="0">
                <a:solidFill>
                  <a:schemeClr val="bg1"/>
                </a:solidFill>
              </a:rPr>
              <a:t>Urdaneta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to Manila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82946" name="Picture 2" descr="C:\Users\Chip\Pictures\2012-02-01 Philippine trip 2012\Philippine trip 2012 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3657600"/>
          </a:xfrm>
          <a:prstGeom prst="rect">
            <a:avLst/>
          </a:prstGeom>
          <a:noFill/>
        </p:spPr>
      </p:pic>
      <p:pic>
        <p:nvPicPr>
          <p:cNvPr id="82947" name="Picture 3" descr="C:\Users\Chip\Pictures\2012-02-01 Philippine trip 2012\Philippine trip 2012 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914400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1066800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Kapitbahayan</a:t>
            </a:r>
            <a:r>
              <a:rPr lang="en-US" sz="2800" dirty="0" smtClean="0">
                <a:solidFill>
                  <a:schemeClr val="bg1"/>
                </a:solidFill>
              </a:rPr>
              <a:t> church of Christ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84994" name="Picture 2" descr="H:\Picture\Photo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31"/>
          <a:stretch>
            <a:fillRect/>
          </a:stretch>
        </p:blipFill>
        <p:spPr bwMode="auto">
          <a:xfrm>
            <a:off x="4175695" y="152400"/>
            <a:ext cx="4836225" cy="3901440"/>
          </a:xfrm>
          <a:prstGeom prst="rect">
            <a:avLst/>
          </a:prstGeom>
          <a:noFill/>
        </p:spPr>
      </p:pic>
      <p:pic>
        <p:nvPicPr>
          <p:cNvPr id="84995" name="Picture 3" descr="H:\Picture\Photo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24200"/>
            <a:ext cx="4681728" cy="3511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H:\Picture\Photo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124200"/>
            <a:ext cx="4681728" cy="35112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86019" name="Picture 3" descr="H:\Picture\Photo00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57200"/>
            <a:ext cx="4681728" cy="3511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3716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1" y="1600200"/>
            <a:ext cx="3505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Jerry and Teresa </a:t>
            </a:r>
            <a:r>
              <a:rPr lang="en-US" sz="2800" dirty="0" err="1" smtClean="0">
                <a:solidFill>
                  <a:schemeClr val="bg1"/>
                </a:solidFill>
              </a:rPr>
              <a:t>Toreja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Teresa is a doctor.  Harry called her for help when he was sick at the beginning of our trip.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762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>
                <a:latin typeface="Baskerville Old Face" pitchFamily="18" charset="0"/>
              </a:rPr>
              <a:t>Philippines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7848600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Our last stop was the prison at </a:t>
            </a:r>
            <a:r>
              <a:rPr lang="en-US" sz="2800" dirty="0" err="1" smtClean="0">
                <a:solidFill>
                  <a:schemeClr val="bg1"/>
                </a:solidFill>
              </a:rPr>
              <a:t>Muntinlupa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We visited with Willie </a:t>
            </a:r>
            <a:r>
              <a:rPr lang="en-US" sz="2800" dirty="0" err="1" smtClean="0">
                <a:solidFill>
                  <a:schemeClr val="bg1"/>
                </a:solidFill>
              </a:rPr>
              <a:t>Otey</a:t>
            </a:r>
            <a:r>
              <a:rPr lang="en-US" sz="2800" dirty="0" smtClean="0">
                <a:solidFill>
                  <a:schemeClr val="bg1"/>
                </a:solidFill>
              </a:rPr>
              <a:t> Pastor and his wife Kathy.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743200"/>
            <a:ext cx="47625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513</Words>
  <Application>Microsoft Office PowerPoint</Application>
  <PresentationFormat>On-screen Show (4:3)</PresentationFormat>
  <Paragraphs>184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  <vt:lpstr>Philippines 2012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Philippines 2012</dc:title>
  <dc:creator>Chip</dc:creator>
  <cp:lastModifiedBy>Chip Foster</cp:lastModifiedBy>
  <cp:revision>113</cp:revision>
  <dcterms:created xsi:type="dcterms:W3CDTF">2006-08-16T00:00:00Z</dcterms:created>
  <dcterms:modified xsi:type="dcterms:W3CDTF">2012-02-04T17:18:08Z</dcterms:modified>
</cp:coreProperties>
</file>